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599988" cy="32399288"/>
  <p:notesSz cx="7010400" cy="9296400"/>
  <p:defaultTextStyle>
    <a:defPPr>
      <a:defRPr lang="es-MX"/>
    </a:defPPr>
    <a:lvl1pPr marL="0" algn="l" defTabSz="2591472" rtl="0" eaLnBrk="1" latinLnBrk="0" hangingPunct="1">
      <a:defRPr sz="5095" kern="1200">
        <a:solidFill>
          <a:schemeClr val="tx1"/>
        </a:solidFill>
        <a:latin typeface="+mn-lt"/>
        <a:ea typeface="+mn-ea"/>
        <a:cs typeface="+mn-cs"/>
      </a:defRPr>
    </a:lvl1pPr>
    <a:lvl2pPr marL="1295736" algn="l" defTabSz="2591472" rtl="0" eaLnBrk="1" latinLnBrk="0" hangingPunct="1">
      <a:defRPr sz="5095" kern="1200">
        <a:solidFill>
          <a:schemeClr val="tx1"/>
        </a:solidFill>
        <a:latin typeface="+mn-lt"/>
        <a:ea typeface="+mn-ea"/>
        <a:cs typeface="+mn-cs"/>
      </a:defRPr>
    </a:lvl2pPr>
    <a:lvl3pPr marL="2591472" algn="l" defTabSz="2591472" rtl="0" eaLnBrk="1" latinLnBrk="0" hangingPunct="1">
      <a:defRPr sz="5095" kern="1200">
        <a:solidFill>
          <a:schemeClr val="tx1"/>
        </a:solidFill>
        <a:latin typeface="+mn-lt"/>
        <a:ea typeface="+mn-ea"/>
        <a:cs typeface="+mn-cs"/>
      </a:defRPr>
    </a:lvl3pPr>
    <a:lvl4pPr marL="3887209" algn="l" defTabSz="2591472" rtl="0" eaLnBrk="1" latinLnBrk="0" hangingPunct="1">
      <a:defRPr sz="5095" kern="1200">
        <a:solidFill>
          <a:schemeClr val="tx1"/>
        </a:solidFill>
        <a:latin typeface="+mn-lt"/>
        <a:ea typeface="+mn-ea"/>
        <a:cs typeface="+mn-cs"/>
      </a:defRPr>
    </a:lvl4pPr>
    <a:lvl5pPr marL="5182945" algn="l" defTabSz="2591472" rtl="0" eaLnBrk="1" latinLnBrk="0" hangingPunct="1">
      <a:defRPr sz="5095" kern="1200">
        <a:solidFill>
          <a:schemeClr val="tx1"/>
        </a:solidFill>
        <a:latin typeface="+mn-lt"/>
        <a:ea typeface="+mn-ea"/>
        <a:cs typeface="+mn-cs"/>
      </a:defRPr>
    </a:lvl5pPr>
    <a:lvl6pPr marL="6478681" algn="l" defTabSz="2591472" rtl="0" eaLnBrk="1" latinLnBrk="0" hangingPunct="1">
      <a:defRPr sz="5095" kern="1200">
        <a:solidFill>
          <a:schemeClr val="tx1"/>
        </a:solidFill>
        <a:latin typeface="+mn-lt"/>
        <a:ea typeface="+mn-ea"/>
        <a:cs typeface="+mn-cs"/>
      </a:defRPr>
    </a:lvl6pPr>
    <a:lvl7pPr marL="7774417" algn="l" defTabSz="2591472" rtl="0" eaLnBrk="1" latinLnBrk="0" hangingPunct="1">
      <a:defRPr sz="5095" kern="1200">
        <a:solidFill>
          <a:schemeClr val="tx1"/>
        </a:solidFill>
        <a:latin typeface="+mn-lt"/>
        <a:ea typeface="+mn-ea"/>
        <a:cs typeface="+mn-cs"/>
      </a:defRPr>
    </a:lvl7pPr>
    <a:lvl8pPr marL="9070153" algn="l" defTabSz="2591472" rtl="0" eaLnBrk="1" latinLnBrk="0" hangingPunct="1">
      <a:defRPr sz="5095" kern="1200">
        <a:solidFill>
          <a:schemeClr val="tx1"/>
        </a:solidFill>
        <a:latin typeface="+mn-lt"/>
        <a:ea typeface="+mn-ea"/>
        <a:cs typeface="+mn-cs"/>
      </a:defRPr>
    </a:lvl8pPr>
    <a:lvl9pPr marL="10365889" algn="l" defTabSz="2591472" rtl="0" eaLnBrk="1" latinLnBrk="0" hangingPunct="1">
      <a:defRPr sz="509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05" userDrawn="1">
          <p15:clr>
            <a:srgbClr val="A4A3A4"/>
          </p15:clr>
        </p15:guide>
        <p15:guide id="2" pos="396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02" autoAdjust="0"/>
    <p:restoredTop sz="94660"/>
  </p:normalViewPr>
  <p:slideViewPr>
    <p:cSldViewPr>
      <p:cViewPr>
        <p:scale>
          <a:sx n="53" d="100"/>
          <a:sy n="53" d="100"/>
        </p:scale>
        <p:origin x="2538" y="-5934"/>
      </p:cViewPr>
      <p:guideLst>
        <p:guide orient="horz" pos="10205"/>
        <p:guide pos="396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01DA73-806C-4AA1-8A89-7014338CF8F9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1162050"/>
            <a:ext cx="12192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4C732-C239-4B6E-9A0F-3280FE576F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01630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895600" y="1162050"/>
            <a:ext cx="1219200" cy="31369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4C732-C239-4B6E-9A0F-3280FE576F27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104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45002" y="10064783"/>
            <a:ext cx="10709989" cy="69448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90000" y="18359601"/>
            <a:ext cx="8819991" cy="827981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43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861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529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372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2153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0584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901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7446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  <p:sp>
        <p:nvSpPr>
          <p:cNvPr id="8" name="Marcador de posición de imagen 7"/>
          <p:cNvSpPr>
            <a:spLocks noGrp="1"/>
          </p:cNvSpPr>
          <p:nvPr>
            <p:ph type="pic" sz="quarter" idx="13"/>
          </p:nvPr>
        </p:nvSpPr>
        <p:spPr>
          <a:xfrm>
            <a:off x="629728" y="14904294"/>
            <a:ext cx="3674861" cy="4059436"/>
          </a:xfrm>
        </p:spPr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5687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87625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27337165" y="6944851"/>
            <a:ext cx="8483117" cy="14803924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1885626" y="6944851"/>
            <a:ext cx="25241539" cy="14803924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12003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33364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95314" y="20819553"/>
            <a:ext cx="10709989" cy="6434860"/>
          </a:xfrm>
        </p:spPr>
        <p:txBody>
          <a:bodyPr anchor="t"/>
          <a:lstStyle>
            <a:lvl1pPr algn="l">
              <a:defRPr sz="7366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95314" y="13732203"/>
            <a:ext cx="10709989" cy="7087343"/>
          </a:xfrm>
        </p:spPr>
        <p:txBody>
          <a:bodyPr anchor="b"/>
          <a:lstStyle>
            <a:lvl1pPr marL="0" indent="0">
              <a:buNone/>
              <a:defRPr sz="3683">
                <a:solidFill>
                  <a:schemeClr val="tx1">
                    <a:tint val="75000"/>
                  </a:schemeClr>
                </a:solidFill>
              </a:defRPr>
            </a:lvl1pPr>
            <a:lvl2pPr marL="843078" indent="0">
              <a:buNone/>
              <a:defRPr sz="3317">
                <a:solidFill>
                  <a:schemeClr val="tx1">
                    <a:tint val="75000"/>
                  </a:schemeClr>
                </a:solidFill>
              </a:defRPr>
            </a:lvl2pPr>
            <a:lvl3pPr marL="1686155" indent="0">
              <a:buNone/>
              <a:defRPr sz="2951">
                <a:solidFill>
                  <a:schemeClr val="tx1">
                    <a:tint val="75000"/>
                  </a:schemeClr>
                </a:solidFill>
              </a:defRPr>
            </a:lvl3pPr>
            <a:lvl4pPr marL="2529232" indent="0">
              <a:buNone/>
              <a:defRPr sz="2579">
                <a:solidFill>
                  <a:schemeClr val="tx1">
                    <a:tint val="75000"/>
                  </a:schemeClr>
                </a:solidFill>
              </a:defRPr>
            </a:lvl4pPr>
            <a:lvl5pPr marL="3372310" indent="0">
              <a:buNone/>
              <a:defRPr sz="2579">
                <a:solidFill>
                  <a:schemeClr val="tx1">
                    <a:tint val="75000"/>
                  </a:schemeClr>
                </a:solidFill>
              </a:defRPr>
            </a:lvl5pPr>
            <a:lvl6pPr marL="4215387" indent="0">
              <a:buNone/>
              <a:defRPr sz="2579">
                <a:solidFill>
                  <a:schemeClr val="tx1">
                    <a:tint val="75000"/>
                  </a:schemeClr>
                </a:solidFill>
              </a:defRPr>
            </a:lvl6pPr>
            <a:lvl7pPr marL="5058465" indent="0">
              <a:buNone/>
              <a:defRPr sz="2579">
                <a:solidFill>
                  <a:schemeClr val="tx1">
                    <a:tint val="75000"/>
                  </a:schemeClr>
                </a:solidFill>
              </a:defRPr>
            </a:lvl7pPr>
            <a:lvl8pPr marL="5901542" indent="0">
              <a:buNone/>
              <a:defRPr sz="2579">
                <a:solidFill>
                  <a:schemeClr val="tx1">
                    <a:tint val="75000"/>
                  </a:schemeClr>
                </a:solidFill>
              </a:defRPr>
            </a:lvl8pPr>
            <a:lvl9pPr marL="6744619" indent="0">
              <a:buNone/>
              <a:defRPr sz="257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4183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1885623" y="40484121"/>
            <a:ext cx="16861234" cy="114499986"/>
          </a:xfrm>
        </p:spPr>
        <p:txBody>
          <a:bodyPr/>
          <a:lstStyle>
            <a:lvl1pPr>
              <a:defRPr sz="5159"/>
            </a:lvl1pPr>
            <a:lvl2pPr>
              <a:defRPr sz="4421"/>
            </a:lvl2pPr>
            <a:lvl3pPr>
              <a:defRPr sz="3683"/>
            </a:lvl3pPr>
            <a:lvl4pPr>
              <a:defRPr sz="3317"/>
            </a:lvl4pPr>
            <a:lvl5pPr>
              <a:defRPr sz="3317"/>
            </a:lvl5pPr>
            <a:lvl6pPr>
              <a:defRPr sz="3317"/>
            </a:lvl6pPr>
            <a:lvl7pPr>
              <a:defRPr sz="3317"/>
            </a:lvl7pPr>
            <a:lvl8pPr>
              <a:defRPr sz="3317"/>
            </a:lvl8pPr>
            <a:lvl9pPr>
              <a:defRPr sz="3317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18956857" y="40484121"/>
            <a:ext cx="16863422" cy="114499986"/>
          </a:xfrm>
        </p:spPr>
        <p:txBody>
          <a:bodyPr/>
          <a:lstStyle>
            <a:lvl1pPr>
              <a:defRPr sz="5159"/>
            </a:lvl1pPr>
            <a:lvl2pPr>
              <a:defRPr sz="4421"/>
            </a:lvl2pPr>
            <a:lvl3pPr>
              <a:defRPr sz="3683"/>
            </a:lvl3pPr>
            <a:lvl4pPr>
              <a:defRPr sz="3317"/>
            </a:lvl4pPr>
            <a:lvl5pPr>
              <a:defRPr sz="3317"/>
            </a:lvl5pPr>
            <a:lvl6pPr>
              <a:defRPr sz="3317"/>
            </a:lvl6pPr>
            <a:lvl7pPr>
              <a:defRPr sz="3317"/>
            </a:lvl7pPr>
            <a:lvl8pPr>
              <a:defRPr sz="3317"/>
            </a:lvl8pPr>
            <a:lvl9pPr>
              <a:defRPr sz="3317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5839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30000" y="1297484"/>
            <a:ext cx="11339990" cy="5399881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30001" y="7252345"/>
            <a:ext cx="5567183" cy="3022432"/>
          </a:xfrm>
        </p:spPr>
        <p:txBody>
          <a:bodyPr anchor="b"/>
          <a:lstStyle>
            <a:lvl1pPr marL="0" indent="0">
              <a:buNone/>
              <a:defRPr sz="4421" b="1"/>
            </a:lvl1pPr>
            <a:lvl2pPr marL="843078" indent="0">
              <a:buNone/>
              <a:defRPr sz="3683" b="1"/>
            </a:lvl2pPr>
            <a:lvl3pPr marL="1686155" indent="0">
              <a:buNone/>
              <a:defRPr sz="3317" b="1"/>
            </a:lvl3pPr>
            <a:lvl4pPr marL="2529232" indent="0">
              <a:buNone/>
              <a:defRPr sz="2951" b="1"/>
            </a:lvl4pPr>
            <a:lvl5pPr marL="3372310" indent="0">
              <a:buNone/>
              <a:defRPr sz="2951" b="1"/>
            </a:lvl5pPr>
            <a:lvl6pPr marL="4215387" indent="0">
              <a:buNone/>
              <a:defRPr sz="2951" b="1"/>
            </a:lvl6pPr>
            <a:lvl7pPr marL="5058465" indent="0">
              <a:buNone/>
              <a:defRPr sz="2951" b="1"/>
            </a:lvl7pPr>
            <a:lvl8pPr marL="5901542" indent="0">
              <a:buNone/>
              <a:defRPr sz="2951" b="1"/>
            </a:lvl8pPr>
            <a:lvl9pPr marL="6744619" indent="0">
              <a:buNone/>
              <a:defRPr sz="2951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30001" y="10274784"/>
            <a:ext cx="5567183" cy="18667091"/>
          </a:xfrm>
        </p:spPr>
        <p:txBody>
          <a:bodyPr/>
          <a:lstStyle>
            <a:lvl1pPr>
              <a:defRPr sz="4421"/>
            </a:lvl1pPr>
            <a:lvl2pPr>
              <a:defRPr sz="3683"/>
            </a:lvl2pPr>
            <a:lvl3pPr>
              <a:defRPr sz="3317"/>
            </a:lvl3pPr>
            <a:lvl4pPr>
              <a:defRPr sz="2951"/>
            </a:lvl4pPr>
            <a:lvl5pPr>
              <a:defRPr sz="2951"/>
            </a:lvl5pPr>
            <a:lvl6pPr>
              <a:defRPr sz="2951"/>
            </a:lvl6pPr>
            <a:lvl7pPr>
              <a:defRPr sz="2951"/>
            </a:lvl7pPr>
            <a:lvl8pPr>
              <a:defRPr sz="2951"/>
            </a:lvl8pPr>
            <a:lvl9pPr>
              <a:defRPr sz="2951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400619" y="7252345"/>
            <a:ext cx="5569370" cy="3022432"/>
          </a:xfrm>
        </p:spPr>
        <p:txBody>
          <a:bodyPr anchor="b"/>
          <a:lstStyle>
            <a:lvl1pPr marL="0" indent="0">
              <a:buNone/>
              <a:defRPr sz="4421" b="1"/>
            </a:lvl1pPr>
            <a:lvl2pPr marL="843078" indent="0">
              <a:buNone/>
              <a:defRPr sz="3683" b="1"/>
            </a:lvl2pPr>
            <a:lvl3pPr marL="1686155" indent="0">
              <a:buNone/>
              <a:defRPr sz="3317" b="1"/>
            </a:lvl3pPr>
            <a:lvl4pPr marL="2529232" indent="0">
              <a:buNone/>
              <a:defRPr sz="2951" b="1"/>
            </a:lvl4pPr>
            <a:lvl5pPr marL="3372310" indent="0">
              <a:buNone/>
              <a:defRPr sz="2951" b="1"/>
            </a:lvl5pPr>
            <a:lvl6pPr marL="4215387" indent="0">
              <a:buNone/>
              <a:defRPr sz="2951" b="1"/>
            </a:lvl6pPr>
            <a:lvl7pPr marL="5058465" indent="0">
              <a:buNone/>
              <a:defRPr sz="2951" b="1"/>
            </a:lvl7pPr>
            <a:lvl8pPr marL="5901542" indent="0">
              <a:buNone/>
              <a:defRPr sz="2951" b="1"/>
            </a:lvl8pPr>
            <a:lvl9pPr marL="6744619" indent="0">
              <a:buNone/>
              <a:defRPr sz="2951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400619" y="10274784"/>
            <a:ext cx="5569370" cy="18667091"/>
          </a:xfrm>
        </p:spPr>
        <p:txBody>
          <a:bodyPr/>
          <a:lstStyle>
            <a:lvl1pPr>
              <a:defRPr sz="4421"/>
            </a:lvl1pPr>
            <a:lvl2pPr>
              <a:defRPr sz="3683"/>
            </a:lvl2pPr>
            <a:lvl3pPr>
              <a:defRPr sz="3317"/>
            </a:lvl3pPr>
            <a:lvl4pPr>
              <a:defRPr sz="2951"/>
            </a:lvl4pPr>
            <a:lvl5pPr>
              <a:defRPr sz="2951"/>
            </a:lvl5pPr>
            <a:lvl6pPr>
              <a:defRPr sz="2951"/>
            </a:lvl6pPr>
            <a:lvl7pPr>
              <a:defRPr sz="2951"/>
            </a:lvl7pPr>
            <a:lvl8pPr>
              <a:defRPr sz="2951"/>
            </a:lvl8pPr>
            <a:lvl9pPr>
              <a:defRPr sz="2951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350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77870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68963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30001" y="1289972"/>
            <a:ext cx="4145310" cy="5489881"/>
          </a:xfrm>
        </p:spPr>
        <p:txBody>
          <a:bodyPr anchor="b"/>
          <a:lstStyle>
            <a:lvl1pPr algn="l">
              <a:defRPr sz="3683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926247" y="1289977"/>
            <a:ext cx="7043743" cy="27651895"/>
          </a:xfrm>
        </p:spPr>
        <p:txBody>
          <a:bodyPr/>
          <a:lstStyle>
            <a:lvl1pPr>
              <a:defRPr sz="5897"/>
            </a:lvl1pPr>
            <a:lvl2pPr>
              <a:defRPr sz="5159"/>
            </a:lvl2pPr>
            <a:lvl3pPr>
              <a:defRPr sz="4421"/>
            </a:lvl3pPr>
            <a:lvl4pPr>
              <a:defRPr sz="3683"/>
            </a:lvl4pPr>
            <a:lvl5pPr>
              <a:defRPr sz="3683"/>
            </a:lvl5pPr>
            <a:lvl6pPr>
              <a:defRPr sz="3683"/>
            </a:lvl6pPr>
            <a:lvl7pPr>
              <a:defRPr sz="3683"/>
            </a:lvl7pPr>
            <a:lvl8pPr>
              <a:defRPr sz="3683"/>
            </a:lvl8pPr>
            <a:lvl9pPr>
              <a:defRPr sz="3683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30001" y="6779853"/>
            <a:ext cx="4145310" cy="22162014"/>
          </a:xfrm>
        </p:spPr>
        <p:txBody>
          <a:bodyPr/>
          <a:lstStyle>
            <a:lvl1pPr marL="0" indent="0">
              <a:buNone/>
              <a:defRPr sz="2579"/>
            </a:lvl1pPr>
            <a:lvl2pPr marL="843078" indent="0">
              <a:buNone/>
              <a:defRPr sz="2213"/>
            </a:lvl2pPr>
            <a:lvl3pPr marL="1686155" indent="0">
              <a:buNone/>
              <a:defRPr sz="1841"/>
            </a:lvl3pPr>
            <a:lvl4pPr marL="2529232" indent="0">
              <a:buNone/>
              <a:defRPr sz="1659"/>
            </a:lvl4pPr>
            <a:lvl5pPr marL="3372310" indent="0">
              <a:buNone/>
              <a:defRPr sz="1659"/>
            </a:lvl5pPr>
            <a:lvl6pPr marL="4215387" indent="0">
              <a:buNone/>
              <a:defRPr sz="1659"/>
            </a:lvl6pPr>
            <a:lvl7pPr marL="5058465" indent="0">
              <a:buNone/>
              <a:defRPr sz="1659"/>
            </a:lvl7pPr>
            <a:lvl8pPr marL="5901542" indent="0">
              <a:buNone/>
              <a:defRPr sz="1659"/>
            </a:lvl8pPr>
            <a:lvl9pPr marL="6744619" indent="0">
              <a:buNone/>
              <a:defRPr sz="1659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21477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469687" y="22679512"/>
            <a:ext cx="7559993" cy="2677444"/>
          </a:xfrm>
        </p:spPr>
        <p:txBody>
          <a:bodyPr anchor="b"/>
          <a:lstStyle>
            <a:lvl1pPr algn="l">
              <a:defRPr sz="3683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469687" y="2894946"/>
            <a:ext cx="7559993" cy="19439573"/>
          </a:xfrm>
        </p:spPr>
        <p:txBody>
          <a:bodyPr/>
          <a:lstStyle>
            <a:lvl1pPr marL="0" indent="0">
              <a:buNone/>
              <a:defRPr sz="5897"/>
            </a:lvl1pPr>
            <a:lvl2pPr marL="843078" indent="0">
              <a:buNone/>
              <a:defRPr sz="5159"/>
            </a:lvl2pPr>
            <a:lvl3pPr marL="1686155" indent="0">
              <a:buNone/>
              <a:defRPr sz="4421"/>
            </a:lvl3pPr>
            <a:lvl4pPr marL="2529232" indent="0">
              <a:buNone/>
              <a:defRPr sz="3683"/>
            </a:lvl4pPr>
            <a:lvl5pPr marL="3372310" indent="0">
              <a:buNone/>
              <a:defRPr sz="3683"/>
            </a:lvl5pPr>
            <a:lvl6pPr marL="4215387" indent="0">
              <a:buNone/>
              <a:defRPr sz="3683"/>
            </a:lvl6pPr>
            <a:lvl7pPr marL="5058465" indent="0">
              <a:buNone/>
              <a:defRPr sz="3683"/>
            </a:lvl7pPr>
            <a:lvl8pPr marL="5901542" indent="0">
              <a:buNone/>
              <a:defRPr sz="3683"/>
            </a:lvl8pPr>
            <a:lvl9pPr marL="6744619" indent="0">
              <a:buNone/>
              <a:defRPr sz="3683"/>
            </a:lvl9pPr>
          </a:lstStyle>
          <a:p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469687" y="25356944"/>
            <a:ext cx="7559993" cy="3802413"/>
          </a:xfrm>
        </p:spPr>
        <p:txBody>
          <a:bodyPr/>
          <a:lstStyle>
            <a:lvl1pPr marL="0" indent="0">
              <a:buNone/>
              <a:defRPr sz="2579"/>
            </a:lvl1pPr>
            <a:lvl2pPr marL="843078" indent="0">
              <a:buNone/>
              <a:defRPr sz="2213"/>
            </a:lvl2pPr>
            <a:lvl3pPr marL="1686155" indent="0">
              <a:buNone/>
              <a:defRPr sz="1841"/>
            </a:lvl3pPr>
            <a:lvl4pPr marL="2529232" indent="0">
              <a:buNone/>
              <a:defRPr sz="1659"/>
            </a:lvl4pPr>
            <a:lvl5pPr marL="3372310" indent="0">
              <a:buNone/>
              <a:defRPr sz="1659"/>
            </a:lvl5pPr>
            <a:lvl6pPr marL="4215387" indent="0">
              <a:buNone/>
              <a:defRPr sz="1659"/>
            </a:lvl6pPr>
            <a:lvl7pPr marL="5058465" indent="0">
              <a:buNone/>
              <a:defRPr sz="1659"/>
            </a:lvl7pPr>
            <a:lvl8pPr marL="5901542" indent="0">
              <a:buNone/>
              <a:defRPr sz="1659"/>
            </a:lvl8pPr>
            <a:lvl9pPr marL="6744619" indent="0">
              <a:buNone/>
              <a:defRPr sz="1659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97644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630000" y="1297484"/>
            <a:ext cx="11339990" cy="5399881"/>
          </a:xfrm>
          <a:prstGeom prst="rect">
            <a:avLst/>
          </a:prstGeom>
        </p:spPr>
        <p:txBody>
          <a:bodyPr vert="horz" lIns="366217" tIns="183109" rIns="366217" bIns="183109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30000" y="7559834"/>
            <a:ext cx="11339990" cy="21382033"/>
          </a:xfrm>
          <a:prstGeom prst="rect">
            <a:avLst/>
          </a:prstGeom>
        </p:spPr>
        <p:txBody>
          <a:bodyPr vert="horz" lIns="366217" tIns="183109" rIns="366217" bIns="183109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630001" y="30029352"/>
            <a:ext cx="2939997" cy="1724960"/>
          </a:xfrm>
          <a:prstGeom prst="rect">
            <a:avLst/>
          </a:prstGeom>
        </p:spPr>
        <p:txBody>
          <a:bodyPr vert="horz" lIns="366217" tIns="183109" rIns="366217" bIns="183109" rtlCol="0" anchor="ctr"/>
          <a:lstStyle>
            <a:lvl1pPr algn="l">
              <a:defRPr sz="22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46304-95C5-451C-9BAA-FC56738CA36A}" type="datetimeFigureOut">
              <a:rPr lang="es-MX" smtClean="0"/>
              <a:t>06/09/2024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304997" y="30029352"/>
            <a:ext cx="3989996" cy="1724960"/>
          </a:xfrm>
          <a:prstGeom prst="rect">
            <a:avLst/>
          </a:prstGeom>
        </p:spPr>
        <p:txBody>
          <a:bodyPr vert="horz" lIns="366217" tIns="183109" rIns="366217" bIns="183109" rtlCol="0" anchor="ctr"/>
          <a:lstStyle>
            <a:lvl1pPr algn="ctr">
              <a:defRPr sz="22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9029993" y="30029352"/>
            <a:ext cx="2939997" cy="1724960"/>
          </a:xfrm>
          <a:prstGeom prst="rect">
            <a:avLst/>
          </a:prstGeom>
        </p:spPr>
        <p:txBody>
          <a:bodyPr vert="horz" lIns="366217" tIns="183109" rIns="366217" bIns="183109" rtlCol="0" anchor="ctr"/>
          <a:lstStyle>
            <a:lvl1pPr algn="r">
              <a:defRPr sz="22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0203B-26CF-498B-B98D-F744F166F79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7108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686155" rtl="0" eaLnBrk="1" latinLnBrk="0" hangingPunct="1">
        <a:spcBef>
          <a:spcPct val="0"/>
        </a:spcBef>
        <a:buNone/>
        <a:defRPr sz="810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2312" indent="-632312" algn="l" defTabSz="1686155" rtl="0" eaLnBrk="1" latinLnBrk="0" hangingPunct="1">
        <a:spcBef>
          <a:spcPct val="20000"/>
        </a:spcBef>
        <a:buFont typeface="Arial" panose="020B0604020202020204" pitchFamily="34" charset="0"/>
        <a:buChar char="•"/>
        <a:defRPr sz="5897" kern="1200">
          <a:solidFill>
            <a:schemeClr val="tx1"/>
          </a:solidFill>
          <a:latin typeface="+mn-lt"/>
          <a:ea typeface="+mn-ea"/>
          <a:cs typeface="+mn-cs"/>
        </a:defRPr>
      </a:lvl1pPr>
      <a:lvl2pPr marL="1370004" indent="-526927" algn="l" defTabSz="1686155" rtl="0" eaLnBrk="1" latinLnBrk="0" hangingPunct="1">
        <a:spcBef>
          <a:spcPct val="20000"/>
        </a:spcBef>
        <a:buFont typeface="Arial" panose="020B0604020202020204" pitchFamily="34" charset="0"/>
        <a:buChar char="–"/>
        <a:defRPr sz="5159" kern="1200">
          <a:solidFill>
            <a:schemeClr val="tx1"/>
          </a:solidFill>
          <a:latin typeface="+mn-lt"/>
          <a:ea typeface="+mn-ea"/>
          <a:cs typeface="+mn-cs"/>
        </a:defRPr>
      </a:lvl2pPr>
      <a:lvl3pPr marL="2107697" indent="-421542" algn="l" defTabSz="1686155" rtl="0" eaLnBrk="1" latinLnBrk="0" hangingPunct="1">
        <a:spcBef>
          <a:spcPct val="20000"/>
        </a:spcBef>
        <a:buFont typeface="Arial" panose="020B0604020202020204" pitchFamily="34" charset="0"/>
        <a:buChar char="•"/>
        <a:defRPr sz="4421" kern="1200">
          <a:solidFill>
            <a:schemeClr val="tx1"/>
          </a:solidFill>
          <a:latin typeface="+mn-lt"/>
          <a:ea typeface="+mn-ea"/>
          <a:cs typeface="+mn-cs"/>
        </a:defRPr>
      </a:lvl3pPr>
      <a:lvl4pPr marL="2950768" indent="-421542" algn="l" defTabSz="1686155" rtl="0" eaLnBrk="1" latinLnBrk="0" hangingPunct="1">
        <a:spcBef>
          <a:spcPct val="20000"/>
        </a:spcBef>
        <a:buFont typeface="Arial" panose="020B0604020202020204" pitchFamily="34" charset="0"/>
        <a:buChar char="–"/>
        <a:defRPr sz="3683" kern="1200">
          <a:solidFill>
            <a:schemeClr val="tx1"/>
          </a:solidFill>
          <a:latin typeface="+mn-lt"/>
          <a:ea typeface="+mn-ea"/>
          <a:cs typeface="+mn-cs"/>
        </a:defRPr>
      </a:lvl4pPr>
      <a:lvl5pPr marL="3793846" indent="-421542" algn="l" defTabSz="1686155" rtl="0" eaLnBrk="1" latinLnBrk="0" hangingPunct="1">
        <a:spcBef>
          <a:spcPct val="20000"/>
        </a:spcBef>
        <a:buFont typeface="Arial" panose="020B0604020202020204" pitchFamily="34" charset="0"/>
        <a:buChar char="»"/>
        <a:defRPr sz="3683" kern="1200">
          <a:solidFill>
            <a:schemeClr val="tx1"/>
          </a:solidFill>
          <a:latin typeface="+mn-lt"/>
          <a:ea typeface="+mn-ea"/>
          <a:cs typeface="+mn-cs"/>
        </a:defRPr>
      </a:lvl5pPr>
      <a:lvl6pPr marL="4636923" indent="-421542" algn="l" defTabSz="1686155" rtl="0" eaLnBrk="1" latinLnBrk="0" hangingPunct="1">
        <a:spcBef>
          <a:spcPct val="20000"/>
        </a:spcBef>
        <a:buFont typeface="Arial" panose="020B0604020202020204" pitchFamily="34" charset="0"/>
        <a:buChar char="•"/>
        <a:defRPr sz="3683" kern="1200">
          <a:solidFill>
            <a:schemeClr val="tx1"/>
          </a:solidFill>
          <a:latin typeface="+mn-lt"/>
          <a:ea typeface="+mn-ea"/>
          <a:cs typeface="+mn-cs"/>
        </a:defRPr>
      </a:lvl6pPr>
      <a:lvl7pPr marL="5480000" indent="-421542" algn="l" defTabSz="1686155" rtl="0" eaLnBrk="1" latinLnBrk="0" hangingPunct="1">
        <a:spcBef>
          <a:spcPct val="20000"/>
        </a:spcBef>
        <a:buFont typeface="Arial" panose="020B0604020202020204" pitchFamily="34" charset="0"/>
        <a:buChar char="•"/>
        <a:defRPr sz="3683" kern="1200">
          <a:solidFill>
            <a:schemeClr val="tx1"/>
          </a:solidFill>
          <a:latin typeface="+mn-lt"/>
          <a:ea typeface="+mn-ea"/>
          <a:cs typeface="+mn-cs"/>
        </a:defRPr>
      </a:lvl7pPr>
      <a:lvl8pPr marL="6323078" indent="-421542" algn="l" defTabSz="1686155" rtl="0" eaLnBrk="1" latinLnBrk="0" hangingPunct="1">
        <a:spcBef>
          <a:spcPct val="20000"/>
        </a:spcBef>
        <a:buFont typeface="Arial" panose="020B0604020202020204" pitchFamily="34" charset="0"/>
        <a:buChar char="•"/>
        <a:defRPr sz="3683" kern="1200">
          <a:solidFill>
            <a:schemeClr val="tx1"/>
          </a:solidFill>
          <a:latin typeface="+mn-lt"/>
          <a:ea typeface="+mn-ea"/>
          <a:cs typeface="+mn-cs"/>
        </a:defRPr>
      </a:lvl8pPr>
      <a:lvl9pPr marL="7166156" indent="-421542" algn="l" defTabSz="1686155" rtl="0" eaLnBrk="1" latinLnBrk="0" hangingPunct="1">
        <a:spcBef>
          <a:spcPct val="20000"/>
        </a:spcBef>
        <a:buFont typeface="Arial" panose="020B0604020202020204" pitchFamily="34" charset="0"/>
        <a:buChar char="•"/>
        <a:defRPr sz="36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1686155" rtl="0" eaLnBrk="1" latinLnBrk="0" hangingPunct="1">
        <a:defRPr sz="3317" kern="1200">
          <a:solidFill>
            <a:schemeClr val="tx1"/>
          </a:solidFill>
          <a:latin typeface="+mn-lt"/>
          <a:ea typeface="+mn-ea"/>
          <a:cs typeface="+mn-cs"/>
        </a:defRPr>
      </a:lvl1pPr>
      <a:lvl2pPr marL="843078" algn="l" defTabSz="1686155" rtl="0" eaLnBrk="1" latinLnBrk="0" hangingPunct="1">
        <a:defRPr sz="3317" kern="1200">
          <a:solidFill>
            <a:schemeClr val="tx1"/>
          </a:solidFill>
          <a:latin typeface="+mn-lt"/>
          <a:ea typeface="+mn-ea"/>
          <a:cs typeface="+mn-cs"/>
        </a:defRPr>
      </a:lvl2pPr>
      <a:lvl3pPr marL="1686155" algn="l" defTabSz="1686155" rtl="0" eaLnBrk="1" latinLnBrk="0" hangingPunct="1">
        <a:defRPr sz="3317" kern="1200">
          <a:solidFill>
            <a:schemeClr val="tx1"/>
          </a:solidFill>
          <a:latin typeface="+mn-lt"/>
          <a:ea typeface="+mn-ea"/>
          <a:cs typeface="+mn-cs"/>
        </a:defRPr>
      </a:lvl3pPr>
      <a:lvl4pPr marL="2529232" algn="l" defTabSz="1686155" rtl="0" eaLnBrk="1" latinLnBrk="0" hangingPunct="1">
        <a:defRPr sz="3317" kern="1200">
          <a:solidFill>
            <a:schemeClr val="tx1"/>
          </a:solidFill>
          <a:latin typeface="+mn-lt"/>
          <a:ea typeface="+mn-ea"/>
          <a:cs typeface="+mn-cs"/>
        </a:defRPr>
      </a:lvl4pPr>
      <a:lvl5pPr marL="3372310" algn="l" defTabSz="1686155" rtl="0" eaLnBrk="1" latinLnBrk="0" hangingPunct="1">
        <a:defRPr sz="3317" kern="1200">
          <a:solidFill>
            <a:schemeClr val="tx1"/>
          </a:solidFill>
          <a:latin typeface="+mn-lt"/>
          <a:ea typeface="+mn-ea"/>
          <a:cs typeface="+mn-cs"/>
        </a:defRPr>
      </a:lvl5pPr>
      <a:lvl6pPr marL="4215387" algn="l" defTabSz="1686155" rtl="0" eaLnBrk="1" latinLnBrk="0" hangingPunct="1">
        <a:defRPr sz="3317" kern="1200">
          <a:solidFill>
            <a:schemeClr val="tx1"/>
          </a:solidFill>
          <a:latin typeface="+mn-lt"/>
          <a:ea typeface="+mn-ea"/>
          <a:cs typeface="+mn-cs"/>
        </a:defRPr>
      </a:lvl6pPr>
      <a:lvl7pPr marL="5058465" algn="l" defTabSz="1686155" rtl="0" eaLnBrk="1" latinLnBrk="0" hangingPunct="1">
        <a:defRPr sz="3317" kern="1200">
          <a:solidFill>
            <a:schemeClr val="tx1"/>
          </a:solidFill>
          <a:latin typeface="+mn-lt"/>
          <a:ea typeface="+mn-ea"/>
          <a:cs typeface="+mn-cs"/>
        </a:defRPr>
      </a:lvl7pPr>
      <a:lvl8pPr marL="5901542" algn="l" defTabSz="1686155" rtl="0" eaLnBrk="1" latinLnBrk="0" hangingPunct="1">
        <a:defRPr sz="3317" kern="1200">
          <a:solidFill>
            <a:schemeClr val="tx1"/>
          </a:solidFill>
          <a:latin typeface="+mn-lt"/>
          <a:ea typeface="+mn-ea"/>
          <a:cs typeface="+mn-cs"/>
        </a:defRPr>
      </a:lvl8pPr>
      <a:lvl9pPr marL="6744619" algn="l" defTabSz="1686155" rtl="0" eaLnBrk="1" latinLnBrk="0" hangingPunct="1">
        <a:defRPr sz="331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/>
          <p:cNvSpPr/>
          <p:nvPr/>
        </p:nvSpPr>
        <p:spPr>
          <a:xfrm>
            <a:off x="6429369" y="9089339"/>
            <a:ext cx="5722180" cy="1081841"/>
          </a:xfrm>
          <a:prstGeom prst="rect">
            <a:avLst/>
          </a:prstGeom>
          <a:noFill/>
        </p:spPr>
        <p:txBody>
          <a:bodyPr wrap="square" lIns="57150" tIns="28578" rIns="57150" bIns="28578">
            <a:spAutoFit/>
          </a:bodyPr>
          <a:lstStyle/>
          <a:p>
            <a:pPr algn="ctr"/>
            <a:r>
              <a:rPr lang="es-MX" sz="2400" b="1" dirty="0">
                <a:latin typeface="+mn-lt"/>
                <a:ea typeface="+mn-ea"/>
                <a:cs typeface="+mn-cs"/>
              </a:rPr>
              <a:t>Metodología</a:t>
            </a:r>
            <a:r>
              <a:rPr lang="es-MX" sz="2253" b="1" dirty="0">
                <a:ln w="0"/>
              </a:rPr>
              <a:t>:</a:t>
            </a:r>
          </a:p>
          <a:p>
            <a:pPr algn="just"/>
            <a:r>
              <a:rPr lang="es-MX" sz="2002" dirty="0">
                <a:ln w="0"/>
              </a:rPr>
              <a:t>Describir el proceso metodológico.</a:t>
            </a:r>
            <a:endParaRPr lang="es-MX" sz="2002" i="1" dirty="0">
              <a:ln w="0"/>
            </a:endParaRPr>
          </a:p>
          <a:p>
            <a:pPr algn="just"/>
            <a:endParaRPr lang="es-ES" sz="2253" dirty="0">
              <a:ln w="0"/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556419" y="26712812"/>
            <a:ext cx="11474188" cy="1043240"/>
          </a:xfrm>
          <a:prstGeom prst="rect">
            <a:avLst/>
          </a:prstGeom>
          <a:noFill/>
        </p:spPr>
        <p:txBody>
          <a:bodyPr wrap="square" lIns="57150" tIns="28578" rIns="57150" bIns="28578">
            <a:spAutoFit/>
          </a:bodyPr>
          <a:lstStyle/>
          <a:p>
            <a:pPr algn="ctr"/>
            <a:r>
              <a:rPr lang="es-MX" sz="2400" b="1" dirty="0">
                <a:latin typeface="+mn-lt"/>
                <a:ea typeface="+mn-ea"/>
                <a:cs typeface="+mn-cs"/>
              </a:rPr>
              <a:t>Bibliografía </a:t>
            </a:r>
            <a:r>
              <a:rPr lang="es-MX" sz="2253" b="1" dirty="0">
                <a:ln w="0"/>
              </a:rPr>
              <a:t>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002" dirty="0">
                <a:ln w="0"/>
              </a:rPr>
              <a:t>Debe contener</a:t>
            </a:r>
          </a:p>
          <a:p>
            <a:pPr algn="just"/>
            <a:r>
              <a:rPr lang="es-MX" sz="2002" dirty="0">
                <a:ln w="0"/>
              </a:rPr>
              <a:t> </a:t>
            </a:r>
            <a:r>
              <a:rPr lang="es-MX" sz="2002" i="1" dirty="0">
                <a:ln w="0"/>
              </a:rPr>
              <a:t>Calibri tamaño 28 Normal, Claro 50%, justificado. </a:t>
            </a:r>
            <a:endParaRPr lang="es-ES" sz="2253" i="1" dirty="0">
              <a:ln w="0"/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384146" y="16775708"/>
            <a:ext cx="5588921" cy="1389938"/>
          </a:xfrm>
          <a:prstGeom prst="rect">
            <a:avLst/>
          </a:prstGeom>
          <a:noFill/>
        </p:spPr>
        <p:txBody>
          <a:bodyPr wrap="square" lIns="57150" tIns="28578" rIns="57150" bIns="28578">
            <a:spAutoFit/>
          </a:bodyPr>
          <a:lstStyle/>
          <a:p>
            <a:pPr algn="ctr"/>
            <a:r>
              <a:rPr lang="es-MX" sz="2400" b="1" dirty="0">
                <a:latin typeface="+mn-lt"/>
                <a:ea typeface="+mn-ea"/>
                <a:cs typeface="+mn-cs"/>
              </a:rPr>
              <a:t>Resultados</a:t>
            </a:r>
            <a:r>
              <a:rPr lang="es-MX" sz="2253" b="1" dirty="0">
                <a:ln w="0"/>
              </a:rPr>
              <a:t>:</a:t>
            </a:r>
          </a:p>
          <a:p>
            <a:pPr algn="just"/>
            <a:r>
              <a:rPr lang="es-MX" sz="2002" dirty="0">
                <a:ln w="0"/>
              </a:rPr>
              <a:t>Describe los resultados, </a:t>
            </a:r>
            <a:r>
              <a:rPr lang="es-MX" sz="2002" i="1" dirty="0">
                <a:ln w="0"/>
              </a:rPr>
              <a:t>Calibri tamaño 28 Normal, justificado.</a:t>
            </a:r>
          </a:p>
          <a:p>
            <a:pPr algn="just"/>
            <a:endParaRPr lang="es-ES" sz="2253" dirty="0">
              <a:ln w="0"/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6454363" y="16838265"/>
            <a:ext cx="5733778" cy="1220020"/>
          </a:xfrm>
          <a:prstGeom prst="rect">
            <a:avLst/>
          </a:prstGeom>
          <a:noFill/>
        </p:spPr>
        <p:txBody>
          <a:bodyPr wrap="square" lIns="57150" tIns="28578" rIns="57150" bIns="28578">
            <a:spAutoFit/>
          </a:bodyPr>
          <a:lstStyle/>
          <a:p>
            <a:pPr algn="ctr"/>
            <a:r>
              <a:rPr lang="es-MX" sz="2800" b="1" dirty="0">
                <a:latin typeface="+mn-lt"/>
                <a:ea typeface="+mn-ea"/>
                <a:cs typeface="+mn-cs"/>
              </a:rPr>
              <a:t>Conclusiones</a:t>
            </a:r>
            <a:r>
              <a:rPr lang="es-MX" sz="2500" b="1" dirty="0">
                <a:ln w="0"/>
              </a:rPr>
              <a:t>:</a:t>
            </a:r>
          </a:p>
          <a:p>
            <a:pPr algn="just"/>
            <a:r>
              <a:rPr lang="es-MX" sz="2253" i="1" dirty="0">
                <a:ln w="0"/>
              </a:rPr>
              <a:t>Descripción de conclusiones</a:t>
            </a:r>
          </a:p>
          <a:p>
            <a:pPr algn="just"/>
            <a:endParaRPr lang="es-ES" sz="2500" dirty="0">
              <a:ln w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6454363" y="10695122"/>
            <a:ext cx="5672202" cy="487613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i="1" dirty="0">
                <a:solidFill>
                  <a:schemeClr val="tx1"/>
                </a:solidFill>
              </a:rPr>
              <a:t>Inserta una imagen descriptiva del proyecto.</a:t>
            </a:r>
          </a:p>
        </p:txBody>
      </p:sp>
      <p:sp>
        <p:nvSpPr>
          <p:cNvPr id="34" name="Rectángulo 33"/>
          <p:cNvSpPr/>
          <p:nvPr/>
        </p:nvSpPr>
        <p:spPr>
          <a:xfrm>
            <a:off x="235488" y="20009037"/>
            <a:ext cx="5672202" cy="601080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i="1" dirty="0">
                <a:solidFill>
                  <a:schemeClr val="tx1"/>
                </a:solidFill>
              </a:rPr>
              <a:t>Inserta una imagen gráfica del canal de comercialización.</a:t>
            </a:r>
          </a:p>
        </p:txBody>
      </p:sp>
      <p:sp>
        <p:nvSpPr>
          <p:cNvPr id="35" name="Rectángulo 34"/>
          <p:cNvSpPr/>
          <p:nvPr/>
        </p:nvSpPr>
        <p:spPr>
          <a:xfrm>
            <a:off x="6479347" y="20009036"/>
            <a:ext cx="5672202" cy="629234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i="1" dirty="0">
                <a:solidFill>
                  <a:schemeClr val="tx1"/>
                </a:solidFill>
              </a:rPr>
              <a:t>Inserta una imagen, gráfica, tabla o estadísticas que hagan referencia a los resultados obtenidos.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D93D7AD-B736-324F-9AF8-6531832C0E56}"/>
              </a:ext>
            </a:extLst>
          </p:cNvPr>
          <p:cNvSpPr/>
          <p:nvPr/>
        </p:nvSpPr>
        <p:spPr>
          <a:xfrm>
            <a:off x="380143" y="9029589"/>
            <a:ext cx="5722180" cy="1059207"/>
          </a:xfrm>
          <a:prstGeom prst="rect">
            <a:avLst/>
          </a:prstGeom>
          <a:noFill/>
        </p:spPr>
        <p:txBody>
          <a:bodyPr wrap="square" lIns="57150" tIns="28578" rIns="57150" bIns="28578">
            <a:spAutoFit/>
          </a:bodyPr>
          <a:lstStyle/>
          <a:p>
            <a:pPr algn="ctr"/>
            <a:r>
              <a:rPr lang="es-MX" sz="2253" b="1" dirty="0">
                <a:ln w="0"/>
              </a:rPr>
              <a:t>Introducción:</a:t>
            </a:r>
          </a:p>
          <a:p>
            <a:pPr algn="just"/>
            <a:r>
              <a:rPr lang="es-MX" sz="2002" dirty="0">
                <a:ln w="0"/>
              </a:rPr>
              <a:t>EL proyecto….</a:t>
            </a:r>
            <a:endParaRPr lang="es-MX" sz="2002" i="1" dirty="0">
              <a:ln w="0"/>
            </a:endParaRPr>
          </a:p>
          <a:p>
            <a:pPr algn="just"/>
            <a:endParaRPr lang="es-ES" sz="2253" dirty="0">
              <a:ln w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4995E4FE-FF15-9172-2284-E666026277BD}"/>
              </a:ext>
            </a:extLst>
          </p:cNvPr>
          <p:cNvSpPr/>
          <p:nvPr/>
        </p:nvSpPr>
        <p:spPr>
          <a:xfrm>
            <a:off x="405137" y="10635372"/>
            <a:ext cx="5672202" cy="50028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500" i="1" dirty="0">
                <a:solidFill>
                  <a:schemeClr val="tx1"/>
                </a:solidFill>
              </a:rPr>
              <a:t>Inserta una imagen descriptiva (producto) o  del proyecto.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F75F618-9782-E749-E14D-7622BA761C1E}"/>
              </a:ext>
            </a:extLst>
          </p:cNvPr>
          <p:cNvSpPr/>
          <p:nvPr/>
        </p:nvSpPr>
        <p:spPr>
          <a:xfrm>
            <a:off x="556419" y="3893600"/>
            <a:ext cx="10829229" cy="1904374"/>
          </a:xfrm>
          <a:prstGeom prst="rect">
            <a:avLst/>
          </a:prstGeom>
          <a:noFill/>
        </p:spPr>
        <p:txBody>
          <a:bodyPr wrap="square" lIns="57150" tIns="28578" rIns="57150" bIns="28578">
            <a:spAutoFit/>
          </a:bodyPr>
          <a:lstStyle/>
          <a:p>
            <a:pPr algn="ctr"/>
            <a:r>
              <a:rPr lang="es-MX" sz="4000" b="1" dirty="0">
                <a:ln w="0"/>
              </a:rPr>
              <a:t>TÍTULO (nombre descriptivo del  proyecto. Formato centrado. Nombres largos tamaño mínimo 40)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D2DDDB6-AC82-1CB2-0CD2-DEEFA240B0E8}"/>
              </a:ext>
            </a:extLst>
          </p:cNvPr>
          <p:cNvSpPr/>
          <p:nvPr/>
        </p:nvSpPr>
        <p:spPr>
          <a:xfrm>
            <a:off x="237736" y="6020415"/>
            <a:ext cx="12187231" cy="2289094"/>
          </a:xfrm>
          <a:prstGeom prst="rect">
            <a:avLst/>
          </a:prstGeom>
          <a:noFill/>
        </p:spPr>
        <p:txBody>
          <a:bodyPr wrap="square" lIns="57150" tIns="28578" rIns="57150" bIns="28578">
            <a:spAutoFit/>
          </a:bodyPr>
          <a:lstStyle/>
          <a:p>
            <a:pPr algn="ctr"/>
            <a:r>
              <a:rPr lang="es-MX" sz="2500" b="1" dirty="0">
                <a:ln w="0"/>
              </a:rPr>
              <a:t>PARTICIPANTE:</a:t>
            </a:r>
          </a:p>
          <a:p>
            <a:pPr algn="ctr"/>
            <a:r>
              <a:rPr lang="es-ES" sz="2400" b="1" dirty="0">
                <a:ln w="0"/>
              </a:rPr>
              <a:t>Ejemplo Adalberto Martínez Juárez …</a:t>
            </a:r>
          </a:p>
          <a:p>
            <a:pPr algn="ctr"/>
            <a:r>
              <a:rPr lang="es-MX" sz="2400" dirty="0">
                <a:ln w="0"/>
              </a:rPr>
              <a:t> </a:t>
            </a:r>
            <a:r>
              <a:rPr lang="es-MX" sz="2400" b="1" dirty="0">
                <a:ln w="0"/>
              </a:rPr>
              <a:t>Calibri, tamaño 32 Negrita, centrado</a:t>
            </a:r>
            <a:r>
              <a:rPr lang="es-MX" sz="2400" dirty="0">
                <a:ln w="0"/>
              </a:rPr>
              <a:t>.</a:t>
            </a:r>
          </a:p>
          <a:p>
            <a:pPr algn="ctr"/>
            <a:endParaRPr lang="es-MX" sz="2400" dirty="0">
              <a:ln w="0"/>
            </a:endParaRPr>
          </a:p>
          <a:p>
            <a:pPr algn="ctr"/>
            <a:r>
              <a:rPr lang="es-MX" sz="2400" b="1" dirty="0">
                <a:ln w="0"/>
              </a:rPr>
              <a:t>ASESOR:</a:t>
            </a:r>
          </a:p>
          <a:p>
            <a:pPr algn="ctr"/>
            <a:r>
              <a:rPr lang="es-MX" sz="2400" b="1" dirty="0">
                <a:ln w="0"/>
              </a:rPr>
              <a:t>Erik Balderas González</a:t>
            </a:r>
            <a:endParaRPr lang="es-ES" sz="2500" dirty="0">
              <a:ln w="0"/>
            </a:endParaRPr>
          </a:p>
        </p:txBody>
      </p:sp>
    </p:spTree>
    <p:extLst>
      <p:ext uri="{BB962C8B-B14F-4D97-AF65-F5344CB8AC3E}">
        <p14:creationId xmlns:p14="http://schemas.microsoft.com/office/powerpoint/2010/main" val="23419135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1152</TotalTime>
  <Words>127</Words>
  <Application>Microsoft Office PowerPoint</Application>
  <PresentationFormat>Personalizado</PresentationFormat>
  <Paragraphs>23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4" baseType="lpstr">
      <vt:lpstr>Arial</vt:lpstr>
      <vt:lpstr>Calibri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Ing. José Aurelio Carrera CITT</dc:creator>
  <cp:lastModifiedBy>ERIK BALDERAS GONZALEZ</cp:lastModifiedBy>
  <cp:revision>33</cp:revision>
  <cp:lastPrinted>2016-10-20T23:26:36Z</cp:lastPrinted>
  <dcterms:created xsi:type="dcterms:W3CDTF">2015-11-03T15:49:27Z</dcterms:created>
  <dcterms:modified xsi:type="dcterms:W3CDTF">2024-09-06T18:00:41Z</dcterms:modified>
</cp:coreProperties>
</file>

<file path=docProps/thumbnail.jpeg>
</file>